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4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78" Type="http://schemas.openxmlformats.org/officeDocument/2006/relationships/customXml" Target="../customXml/item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8691-056E-443E-975C-67AEA96A3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5F0A1-A76C-4DBD-9088-AB8ADB86B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9DD6B-6245-4C5F-8F81-BAE27714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96A4-101B-4BC9-9786-6AEAE1C0C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C6B29-CDF8-41F8-92B2-A9B65280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2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00D-BFF1-4C1B-82A7-A4B94515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E8F3F-B918-4600-A722-DA98E1892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A5FF2-9E41-4B9B-AC6A-7CB7A3F2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014A6-F529-45D8-9181-43442BA4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402D6-8EED-4B3F-AEC4-999EE379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6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07909-63E8-42EE-AB7E-8E2208D2E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AF2ED-F11C-472C-BB76-B1BF789F2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101E1-6F70-4CA6-BDAD-A1081191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D9035-206F-44F8-890E-E1384716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16F9-738A-4FF9-8C06-5404C6AF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AC83-B2CC-4C15-B891-B7E68910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FCFA-111D-477E-9B80-3930E2E2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691BA-206E-4EDB-ABD8-561BF663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98070-A93A-4853-83E9-E3A4D6E1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A3B6-C44E-4B39-9D02-CAFB3C86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3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3B86-2EED-4CA3-BFCF-2ECC0752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E0CC2-EADA-46A3-9CD6-6824CC94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130BC-D0C7-4D6C-BB00-0A1A1AD1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0825F-345E-4152-81EA-A102A77D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9C5C1-73C8-4B74-B28B-6D8768CE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7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D5ED-F895-4308-A9EF-482AF3D4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53C9-A53F-4399-A3C4-62B21D096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300EA-B8CC-4BEC-A5F3-971C8F847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A4E03-23EC-4568-9086-84C030C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2E0E3-3A3B-49A0-98A5-57EC5794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EE464-32E7-403E-B74D-9B094CB9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1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3263-2FBC-4939-8356-95CDA3C6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5DFE4-1C2F-4146-A659-08A5BFC67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CFA3B-9C8D-45D8-B714-47EB1CA12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6BC35-04D4-4138-9FC2-81C0CD74A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D636E-E0D0-4313-82A9-BE3123624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37668-1003-4DAA-A891-CE279F60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BD19F-4A5B-4147-BE44-BFA5197B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5C4143-D672-4C99-8CA6-14C61EE0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6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D0EC-F717-444A-ACD8-F818D8F8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78F66C-0D2C-4D5B-ABF4-1970F129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7892-6569-4720-8084-217BE9C0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CD412-749D-4535-8DD0-1C7408B9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0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5710A-4E72-47E7-B664-3C434FBA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7CCED6-4E73-449A-80AE-0B176C2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17D88-E700-44BB-8B8F-4321FEE2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77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1BBA-0E23-40AF-9169-06028461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97F5-4748-4D06-89E3-4A9C01861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73433-6A9D-4748-B4F9-ADD367C05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44D26-01C5-4F49-8C86-FB6CE074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4BE4A-0665-48F9-95BD-D4B6007A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5BE73-461F-4FF2-8AB3-9550832C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05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B317-BCD8-413B-BAC6-61504E1F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5E58B-9971-4E94-9FEA-EC3EFB270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DE65C-0E85-462A-8DAD-60C6C70EE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FB4F0-7CF6-4F96-8C8A-E51C24EE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2222E-C722-4842-96F9-364EF908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0241A-AECD-4523-984E-49CB0E8B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C126E5-7FBD-4769-BF89-9DB3CFF6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F0FC3-D290-4AF6-9A88-F37B9705D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A77F-4701-4F1C-A91E-6DB9346AC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3F465-3058-44CA-A5B1-CBB4A298AB9A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3A57F-EF0C-4352-8A5E-7957A0D4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09ED1-6E42-418C-84A8-D45D27051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CB1F1-6A62-4B97-9734-189D3C50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60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94789E95-F660-4EAB-AC10-292DB159E0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F4B3EAAE-6CFD-4D19-BCF5-D066ED8727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2B752F79-0B79-4746-9C71-1957829FE9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8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81D17E7B-3957-4A42-AC5A-015CD688D7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6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F4390BC1-6508-4BB3-963C-49703BA140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7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D7BC7B7E-EFEF-46EA-9C5F-159FA69A6B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1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378FF623-9958-4B22-82EC-A687B09F1A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80E3F5A2-699B-48EF-A91C-8A31BAAFAB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1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70B8D148-9807-4221-A5D7-91C8C4A90C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574CE8F2-99D0-45A3-9F34-7B4D0240EA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8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86F67C17-BA32-4A38-A3A2-7148CB348E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C2A1F38F-145D-42AF-AAF2-65CA3CB29D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5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EBDF88EE-E0DD-4565-BDB3-B638DCC05B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09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8353D29C-389F-4B2E-ADB5-546B02E28A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FAA63B9A-9546-484B-A64D-1BBD72199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1D5043F2-B5DD-4B0E-8BB6-03A7CA468C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6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5D20A730-E1A5-4888-B3C7-6D0DCA4291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3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EE465C40-502A-4963-AD25-00E55109D1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9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02C0F725-644D-463A-B282-8A79B75690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13721D99-E410-45BD-A2CD-CCBCBC6BF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52776B2D-571D-4CE3-A8D3-07C2580D0F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9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53D4506C-36BC-4B21-9108-46C9CBD463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19E31287-563C-432B-BB0B-EEA7B7388B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7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F92A1E9A-A7F7-477E-9B65-392CAD0D81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21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6D1BBB28-F79C-4FAB-88AC-19BB9DE4DB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06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6937FB32-3857-44DF-A2F5-5E61DE015F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0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F9F7B456-5743-4DB9-B5FC-9AA6F19B8B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82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339EBD1D-BA6E-4025-9D83-306A6F727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87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B09A75CD-E835-435B-B127-59CBC22B33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9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C81A32DC-7947-442B-9DDE-E9ECF12CB6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32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B0AC060B-0586-4760-BC30-094598215C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BD431899-7D6E-413A-BF51-63E2005CA9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1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F5351FD5-E6F5-4B60-AD47-0AA4C05DE4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9E3C7FF0-35FA-4FC1-9833-5407543D5F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62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09393C7D-ED2B-4783-8442-7A7216592B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8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C8801571-2253-4AEA-AC6B-B38FA07232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22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ADE7C5B8-BFDE-4C14-B691-41B4AA3A32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4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F571A509-218B-4037-9411-F85E404F64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46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BF3DA1E3-25D9-47B9-871C-E74C521C6E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4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8270BEB2-9272-46B0-8967-1E7FF687C3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46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C0A3BCE1-DDF2-4278-B648-A39594884A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0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69E3FDB8-C17F-48B8-99E7-E8E323944E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68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CF617946-002A-4B15-8FC3-CA0F5FC09A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F5820DCD-341F-4ED0-8F12-CEB16AF509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3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2ED6A8ED-2284-4532-B8C8-BCABD8FFB2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C108A0BA-1E82-4E58-A2D0-413043FB03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96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94047EE6-4344-422E-84A8-42E646C1B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5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700BD256-5845-4581-930E-52F73147D3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00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56B1AD63-22DC-4598-B8BD-0495D8A1AF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80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625F570A-4AFB-4719-A54B-BCFD47E635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77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F424C2A9-4599-4762-A136-F08456A60F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61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AE07F19F-6224-4BBB-8C3C-E1DAF6E27C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17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01F82761-46CA-47E7-B402-DF0607F43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50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EB6D67D9-CC49-4CE0-9120-C1212890A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97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D8CBE7EE-9A08-4388-A26C-7F50C0B5C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F0C4CBA3-3267-4CD9-A806-475ADDE5F6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0E9E5920-BA11-4ADA-B2AC-65B1FFB049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91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C2EE257B-269A-45B7-9E7E-98FF63A8D0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3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3DFA7B15-1AD1-44B2-A8A0-7E64E82A5F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43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F9382C22-D4E4-40E1-8418-7C33D52E3F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5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4">
            <a:extLst>
              <a:ext uri="{FF2B5EF4-FFF2-40B4-BE49-F238E27FC236}">
                <a16:creationId xmlns:a16="http://schemas.microsoft.com/office/drawing/2014/main" id="{211B354D-311E-496D-99E1-4941CE8291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8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5">
            <a:extLst>
              <a:ext uri="{FF2B5EF4-FFF2-40B4-BE49-F238E27FC236}">
                <a16:creationId xmlns:a16="http://schemas.microsoft.com/office/drawing/2014/main" id="{5EC3189A-805B-4802-A70B-5A3778AE43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6">
            <a:extLst>
              <a:ext uri="{FF2B5EF4-FFF2-40B4-BE49-F238E27FC236}">
                <a16:creationId xmlns:a16="http://schemas.microsoft.com/office/drawing/2014/main" id="{4CD98D54-35CF-424E-AEC8-A646476489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3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7">
            <a:extLst>
              <a:ext uri="{FF2B5EF4-FFF2-40B4-BE49-F238E27FC236}">
                <a16:creationId xmlns:a16="http://schemas.microsoft.com/office/drawing/2014/main" id="{94CCFFDB-D117-4681-BA70-3EEEFD8D13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03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8">
            <a:extLst>
              <a:ext uri="{FF2B5EF4-FFF2-40B4-BE49-F238E27FC236}">
                <a16:creationId xmlns:a16="http://schemas.microsoft.com/office/drawing/2014/main" id="{2EA90697-F203-4E98-A9A9-60D16A4B15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9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9">
            <a:extLst>
              <a:ext uri="{FF2B5EF4-FFF2-40B4-BE49-F238E27FC236}">
                <a16:creationId xmlns:a16="http://schemas.microsoft.com/office/drawing/2014/main" id="{2F579460-B135-4610-A4A1-364BBB8BD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0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6305FBA4-CC91-4EB5-871B-AECC07EAB0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3BA5C6FD-1607-4DD8-ABD4-FD855A88B8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5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819EABA7-7DD5-4C39-84D3-BB823E57AB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7A96E6-F507-463A-B05C-2D9F2ADD6B85}"/>
</file>

<file path=customXml/itemProps2.xml><?xml version="1.0" encoding="utf-8"?>
<ds:datastoreItem xmlns:ds="http://schemas.openxmlformats.org/officeDocument/2006/customXml" ds:itemID="{4EADF632-1CC3-4BA4-B762-60E0AB362221}"/>
</file>

<file path=customXml/itemProps3.xml><?xml version="1.0" encoding="utf-8"?>
<ds:datastoreItem xmlns:ds="http://schemas.openxmlformats.org/officeDocument/2006/customXml" ds:itemID="{A2368471-FE5D-4AA0-AF81-9A602EC89889}"/>
</file>

<file path=customXml/itemProps4.xml><?xml version="1.0" encoding="utf-8"?>
<ds:datastoreItem xmlns:ds="http://schemas.openxmlformats.org/officeDocument/2006/customXml" ds:itemID="{51508BA0-F34F-4AAA-B9AA-EBEC14A037E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2019-05-20T18:14:18Z</dcterms:created>
  <dcterms:modified xsi:type="dcterms:W3CDTF">2019-05-20T18:14:40Z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